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2ACDC7-13B0-442D-A19B-4A366AEA93BE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67FE03-D911-42D4-BBFB-B1B73DE24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Филиал МБДОУ - детского сада «Детство» детский сад №10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Конспект НОД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Изобразительной деятельности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«Лепка «Белочка»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старшей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Кравченко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Кристина Владимировна</a:t>
            </a: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Из  оранжевого пластилина катаем по два шарика, Расплющиваем шарики в форме треугольников. </a:t>
            </a:r>
            <a:endParaRPr lang="ru-RU" dirty="0"/>
          </a:p>
        </p:txBody>
      </p:sp>
      <p:pic>
        <p:nvPicPr>
          <p:cNvPr id="7170" name="Picture 2" descr="C:\Users\Корпорация\Desktop\Новая папка (6)\nAqNpKr1G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9"/>
            <a:ext cx="3643306" cy="4857741"/>
          </a:xfrm>
          <a:prstGeom prst="rect">
            <a:avLst/>
          </a:prstGeom>
          <a:noFill/>
        </p:spPr>
      </p:pic>
      <p:pic>
        <p:nvPicPr>
          <p:cNvPr id="7171" name="Picture 3" descr="C:\Users\Корпорация\Desktop\Новая папка (6)\apggU61iM2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906406" y="2620405"/>
            <a:ext cx="4842965" cy="3632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На голову крепим изготовленные ушки. </a:t>
            </a:r>
            <a:endParaRPr lang="ru-RU" dirty="0"/>
          </a:p>
        </p:txBody>
      </p:sp>
      <p:pic>
        <p:nvPicPr>
          <p:cNvPr id="8194" name="Picture 2" descr="C:\Users\Корпорация\Desktop\Новая папка (6)\kTkjxOVnT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64"/>
            <a:ext cx="385765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Голову крепим к туловищу.</a:t>
            </a:r>
            <a:endParaRPr lang="ru-RU" dirty="0"/>
          </a:p>
        </p:txBody>
      </p:sp>
      <p:pic>
        <p:nvPicPr>
          <p:cNvPr id="9218" name="Picture 2" descr="C:\Users\Корпорация\Desktop\Новая папка (6)\57Ycd1fk2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13"/>
            <a:ext cx="4071966" cy="54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из черного пластилина скатываем маленький шарик, который будет носом. Так же из черного пластилина катаем маленькие шарики для глаз.</a:t>
            </a:r>
            <a:endParaRPr lang="ru-RU" dirty="0"/>
          </a:p>
        </p:txBody>
      </p:sp>
      <p:pic>
        <p:nvPicPr>
          <p:cNvPr id="10242" name="Picture 2" descr="C:\Users\Корпорация\Desktop\Новая папка (6)\qfYuqtGY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90718"/>
            <a:ext cx="3500462" cy="4667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11. Из оранжевого пластилина формируем заостренную с двух сторон полоску. На один конец полоски добавляем белого цвета, это будет хвост белочки.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Корпорация\Desktop\Новая папка (6)\4o9fkLNFH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349576"/>
            <a:ext cx="3381318" cy="450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орпорация\Desktop\Новая папка (6)\RnbhnICac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pic>
        <p:nvPicPr>
          <p:cNvPr id="12291" name="Picture 3" descr="C:\Users\Корпорация\Desktop\Новая папка (6)\tTKIa0dLy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8458200" cy="1222375"/>
          </a:xfrm>
        </p:spPr>
        <p:txBody>
          <a:bodyPr/>
          <a:lstStyle/>
          <a:p>
            <a:pPr algn="ctr"/>
            <a:r>
              <a:rPr lang="ru-RU" b="1" dirty="0" smtClean="0"/>
              <a:t>Лепка «Белочка»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864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Цель: Закреплять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детей лепить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зверька, передавая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характерные особенности (маленькое тело, заострение мордочка, острые ушки), позу (белочка сидит на задних лапках Отрабатывать приемы лепки пальцами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прищипывание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оттягивание.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Материалы: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пластилин, доска для лепки, стека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Корпорация\Desktop\Новая папка (6)\tTKIa0dLyb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65"/>
            <a:ext cx="3857652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Из оранжевого пластилина катаем два шарика, побольше для тела, поменьше для головы. </a:t>
            </a:r>
            <a:endParaRPr lang="ru-RU" dirty="0"/>
          </a:p>
        </p:txBody>
      </p:sp>
      <p:pic>
        <p:nvPicPr>
          <p:cNvPr id="1026" name="Picture 2" descr="C:\Users\Корпорация\Desktop\Новая папка (6)\7-shMhT6q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142984"/>
            <a:ext cx="407194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Шарик побольше вытягиваем в форме капельки.</a:t>
            </a:r>
            <a:endParaRPr lang="ru-RU" dirty="0"/>
          </a:p>
        </p:txBody>
      </p:sp>
      <p:pic>
        <p:nvPicPr>
          <p:cNvPr id="2050" name="Picture 2" descr="C:\Users\Корпорация\Desktop\Новая папка (6)\lOHuFHHtE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23962"/>
            <a:ext cx="4000528" cy="533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Для задних лапок катаем два шарика побольше и два шарика поменьше.</a:t>
            </a:r>
            <a:endParaRPr lang="ru-RU" dirty="0"/>
          </a:p>
        </p:txBody>
      </p:sp>
      <p:pic>
        <p:nvPicPr>
          <p:cNvPr id="3076" name="Picture 4" descr="C:\Users\Корпорация\Desktop\Новая папка (6)\_r1Jo7kn6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858016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Шарики катаем в форме конусов. </a:t>
            </a:r>
            <a:endParaRPr lang="ru-RU" dirty="0"/>
          </a:p>
        </p:txBody>
      </p:sp>
      <p:pic>
        <p:nvPicPr>
          <p:cNvPr id="4098" name="Picture 2" descr="C:\Users\Корпорация\Desktop\Новая папка (6)\TaRGiK3fL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6762764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Крепим лапки к туловищу.</a:t>
            </a:r>
            <a:endParaRPr lang="ru-RU" dirty="0"/>
          </a:p>
        </p:txBody>
      </p:sp>
      <p:pic>
        <p:nvPicPr>
          <p:cNvPr id="5122" name="Picture 2" descr="C:\Users\Корпорация\Desktop\Новая папка (6)\Rl6UXKq4s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38211"/>
            <a:ext cx="4214842" cy="5619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6.Оранжевый шарик, который мы катали вначале немного вытягиваем, и из белого пластилина крепим небольшие глаза. </a:t>
            </a:r>
            <a:endParaRPr lang="ru-RU" dirty="0"/>
          </a:p>
        </p:txBody>
      </p:sp>
      <p:pic>
        <p:nvPicPr>
          <p:cNvPr id="6147" name="Picture 3" descr="C:\Users\Корпорация\Desktop\Новая папка (6)\gQKVI-HR-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57496"/>
            <a:ext cx="5334005" cy="4000504"/>
          </a:xfrm>
          <a:prstGeom prst="rect">
            <a:avLst/>
          </a:prstGeom>
          <a:noFill/>
        </p:spPr>
      </p:pic>
      <p:pic>
        <p:nvPicPr>
          <p:cNvPr id="6148" name="Picture 4" descr="C:\Users\Корпорация\Desktop\Новая папка (6)\LDZzH5P-n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4" y="2857496"/>
            <a:ext cx="5334006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200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Филиал МБДОУ - детского сада «Детство» детский сад №10 </vt:lpstr>
      <vt:lpstr>Лепка «Белочка»</vt:lpstr>
      <vt:lpstr>Материалы: пластилин, доска для лепки, стека </vt:lpstr>
      <vt:lpstr>1. Из оранжевого пластилина катаем два шарика, побольше для тела, поменьше для головы. </vt:lpstr>
      <vt:lpstr>2. Шарик побольше вытягиваем в форме капельки.</vt:lpstr>
      <vt:lpstr>3. Для задних лапок катаем два шарика побольше и два шарика поменьше.</vt:lpstr>
      <vt:lpstr>4. Шарики катаем в форме конусов. </vt:lpstr>
      <vt:lpstr>5. Крепим лапки к туловищу.</vt:lpstr>
      <vt:lpstr>6.Оранжевый шарик, который мы катали вначале немного вытягиваем, и из белого пластилина крепим небольшие глаза. </vt:lpstr>
      <vt:lpstr>7. Из  оранжевого пластилина катаем по два шарика, Расплющиваем шарики в форме треугольников. </vt:lpstr>
      <vt:lpstr>8. На голову крепим изготовленные ушки. </vt:lpstr>
      <vt:lpstr>9. Голову крепим к туловищу.</vt:lpstr>
      <vt:lpstr>10. из черного пластилина скатываем маленький шарик, который будет носом. Так же из черного пластилина катаем маленькие шарики для глаз.</vt:lpstr>
      <vt:lpstr>11. Из оранжевого пластилина формируем заостренную с двух сторон полоску. На один конец полоски добавляем белого цвета, это будет хвост белочки.  </vt:lpstr>
      <vt:lpstr>Слайд 15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«Белочка грызет орешки»</dc:title>
  <dc:creator>Корпорация</dc:creator>
  <cp:lastModifiedBy>Корпорация</cp:lastModifiedBy>
  <cp:revision>7</cp:revision>
  <dcterms:created xsi:type="dcterms:W3CDTF">2020-04-19T11:58:06Z</dcterms:created>
  <dcterms:modified xsi:type="dcterms:W3CDTF">2020-04-22T08:50:04Z</dcterms:modified>
</cp:coreProperties>
</file>