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222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F75CC6-92E6-455D-A67B-1812BC3C0858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E9F5CA-4F68-45F9-B296-B00C34D72C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Филиал МБДОУ - детского сада «Детство» детский сад №10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Конспект НОД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Изобразительной деятельности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«Весна»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старшей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           Кравченко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Кристина Владимировна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В правом верхнем углу рисуем солнце</a:t>
            </a:r>
            <a:endParaRPr lang="ru-RU" dirty="0"/>
          </a:p>
        </p:txBody>
      </p:sp>
      <p:pic>
        <p:nvPicPr>
          <p:cNvPr id="22532" name="Picture 4" descr="C:\Users\Корпорация\Desktop\Новая папка (6)\ULM9a51II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1" y="1142984"/>
            <a:ext cx="4286263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Рисуем птичек </a:t>
            </a:r>
            <a:endParaRPr lang="ru-RU" dirty="0"/>
          </a:p>
        </p:txBody>
      </p:sp>
      <p:pic>
        <p:nvPicPr>
          <p:cNvPr id="23554" name="Picture 2" descr="C:\Users\Корпорация\Desktop\Новая папка (6)\1wDK1f_1l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47711"/>
            <a:ext cx="4357718" cy="5810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2286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формировать умения использовать нужную цветовую гамму для передачи эмоционального и цветового состояния весеннего пейзажа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«Весна»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Материалы </a:t>
            </a:r>
            <a:endParaRPr lang="ru-RU" dirty="0"/>
          </a:p>
        </p:txBody>
      </p:sp>
      <p:pic>
        <p:nvPicPr>
          <p:cNvPr id="6146" name="Picture 2" descr="https://avatars.mds.yandex.net/get-pdb/2091468/596c8bce-dab1-4c5d-b2a6-33679e318ab5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265219" cy="2714644"/>
          </a:xfrm>
          <a:prstGeom prst="rect">
            <a:avLst/>
          </a:prstGeom>
          <a:noFill/>
        </p:spPr>
      </p:pic>
      <p:pic>
        <p:nvPicPr>
          <p:cNvPr id="6149" name="Picture 5" descr="C:\Users\Корпорация\Desktop\Новая папка (6)\JIANWU-3.jpg_q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2786082" cy="2786082"/>
          </a:xfrm>
          <a:prstGeom prst="rect">
            <a:avLst/>
          </a:prstGeom>
          <a:noFill/>
        </p:spPr>
      </p:pic>
      <p:pic>
        <p:nvPicPr>
          <p:cNvPr id="6150" name="Picture 6" descr="C:\Users\Корпорация\Desktop\Новая папка (6)\s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135312" cy="2201862"/>
          </a:xfrm>
          <a:prstGeom prst="rect">
            <a:avLst/>
          </a:prstGeom>
          <a:noFill/>
        </p:spPr>
      </p:pic>
      <p:pic>
        <p:nvPicPr>
          <p:cNvPr id="6151" name="Picture 7" descr="C:\Users\Корпорация\Desktop\Новая папка (6)\3265963_1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143380"/>
            <a:ext cx="2143140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371475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Гуашь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0694" y="378619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Кисточки 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8662" y="614364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Плотная бумага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614364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Стакан для воды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Рисунок «Весна»</a:t>
            </a:r>
            <a:endParaRPr lang="ru-RU" dirty="0"/>
          </a:p>
        </p:txBody>
      </p:sp>
      <p:pic>
        <p:nvPicPr>
          <p:cNvPr id="5121" name="Picture 1" descr="C:\Users\Корпорация\Desktop\Новая папка (6)\1wDK1f_1l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4125526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РИСУЕМ ФОН </a:t>
            </a:r>
            <a:endParaRPr lang="ru-RU" dirty="0"/>
          </a:p>
        </p:txBody>
      </p:sp>
      <p:pic>
        <p:nvPicPr>
          <p:cNvPr id="4097" name="Picture 1" descr="C:\Users\Корпорация\Desktop\Новая папка (6)\7aD1xL2B2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60904" y="1982377"/>
            <a:ext cx="5572141" cy="4179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Рисуем ствол дерева</a:t>
            </a:r>
            <a:endParaRPr lang="ru-RU" dirty="0"/>
          </a:p>
        </p:txBody>
      </p:sp>
      <p:pic>
        <p:nvPicPr>
          <p:cNvPr id="3073" name="Picture 1" descr="C:\Users\Корпорация\Desktop\Новая папка (6)\HZUPvfxTE6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595" y="1285860"/>
            <a:ext cx="3804055" cy="5072074"/>
          </a:xfrm>
          <a:prstGeom prst="rect">
            <a:avLst/>
          </a:prstGeom>
          <a:noFill/>
        </p:spPr>
      </p:pic>
      <p:pic>
        <p:nvPicPr>
          <p:cNvPr id="3075" name="Picture 3" descr="C:\Users\Корпорация\Desktop\Новая папка (6)\iF92bzGqs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31001" y="1988335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Прорисовываем веточки </a:t>
            </a:r>
            <a:endParaRPr lang="ru-RU" dirty="0"/>
          </a:p>
        </p:txBody>
      </p:sp>
      <p:pic>
        <p:nvPicPr>
          <p:cNvPr id="2050" name="Picture 2" descr="C:\Users\Корпорация\Desktop\Новая папка (6)\AVTc8q_J9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3" y="1143003"/>
            <a:ext cx="4286248" cy="5714998"/>
          </a:xfrm>
          <a:prstGeom prst="rect">
            <a:avLst/>
          </a:prstGeom>
          <a:noFill/>
        </p:spPr>
      </p:pic>
      <p:pic>
        <p:nvPicPr>
          <p:cNvPr id="2052" name="Picture 4" descr="C:\Users\Корпорация\Desktop\Новая папка (6)\gj6vfzJW6d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8253"/>
            <a:ext cx="4214810" cy="5619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Рисуем листики </a:t>
            </a:r>
            <a:endParaRPr lang="ru-RU" dirty="0"/>
          </a:p>
        </p:txBody>
      </p:sp>
      <p:pic>
        <p:nvPicPr>
          <p:cNvPr id="20483" name="Picture 3" descr="C:\Users\Корпорация\Desktop\Новая папка (6)\05QYQR-ku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42984"/>
            <a:ext cx="4286262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Рисуем травку и снег </a:t>
            </a:r>
            <a:endParaRPr lang="ru-RU" dirty="0"/>
          </a:p>
        </p:txBody>
      </p:sp>
      <p:pic>
        <p:nvPicPr>
          <p:cNvPr id="21506" name="Picture 2" descr="C:\Users\Корпорация\Desktop\Новая папка (6)\8XXYpIlFb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33461"/>
            <a:ext cx="4143404" cy="5524539"/>
          </a:xfrm>
          <a:prstGeom prst="rect">
            <a:avLst/>
          </a:prstGeom>
          <a:noFill/>
        </p:spPr>
      </p:pic>
      <p:pic>
        <p:nvPicPr>
          <p:cNvPr id="21507" name="Picture 3" descr="C:\Users\Корпорация\Desktop\Новая папка (6)\isC8xG9EO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559" y="1357298"/>
            <a:ext cx="4125526" cy="55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100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Филиал МБДОУ - детского сада «Детство» детский сад №10 </vt:lpstr>
      <vt:lpstr>Цель: формировать умения использовать нужную цветовую гамму для передачи эмоционального и цветового состояния весеннего пейзажа.</vt:lpstr>
      <vt:lpstr>Материалы </vt:lpstr>
      <vt:lpstr>Рисунок «Весна»</vt:lpstr>
      <vt:lpstr>1. РИСУЕМ ФОН </vt:lpstr>
      <vt:lpstr>2. Рисуем ствол дерева</vt:lpstr>
      <vt:lpstr>3. Прорисовываем веточки </vt:lpstr>
      <vt:lpstr>4. Рисуем листики </vt:lpstr>
      <vt:lpstr>5. Рисуем травку и снег </vt:lpstr>
      <vt:lpstr>6. В правом верхнем углу рисуем солнце</vt:lpstr>
      <vt:lpstr>7. Рисуем птичек 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формировать умения использовать нужную цветовую гамму для передачи эмоционального и цветового состояния весеннего пейзажа.</dc:title>
  <dc:creator>Корпорация</dc:creator>
  <cp:lastModifiedBy>Корпорация</cp:lastModifiedBy>
  <cp:revision>6</cp:revision>
  <dcterms:created xsi:type="dcterms:W3CDTF">2020-04-19T09:52:53Z</dcterms:created>
  <dcterms:modified xsi:type="dcterms:W3CDTF">2020-04-22T08:54:37Z</dcterms:modified>
</cp:coreProperties>
</file>