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61" r:id="rId5"/>
    <p:sldId id="260" r:id="rId6"/>
    <p:sldId id="258" r:id="rId7"/>
    <p:sldId id="259" r:id="rId8"/>
    <p:sldId id="262" r:id="rId9"/>
    <p:sldId id="264" r:id="rId10"/>
    <p:sldId id="263" r:id="rId11"/>
    <p:sldId id="266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98C6C2-82EB-4739-ACA5-2AEC68A72B4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2A47EF-87B7-4146-B7ED-3491B381E2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Филиал МБДОУ - детского сада «Детство» детский сад №10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Конспект НОД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познавательно – исследовательской деятельности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«Геометрические фигуры»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Воспитатель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старшей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группы 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                 Кравченко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Кристина Владимировна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 помощью счетных палочек выложи рисунок.</a:t>
            </a:r>
            <a:endParaRPr lang="ru-RU" dirty="0"/>
          </a:p>
        </p:txBody>
      </p:sp>
      <p:pic>
        <p:nvPicPr>
          <p:cNvPr id="2057" name="Picture 9" descr="C:\Users\Корпорация\Desktop\111111111111111\s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928802"/>
            <a:ext cx="7008337" cy="4929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Обведи геометрические фигуры </a:t>
            </a:r>
            <a:r>
              <a:rPr lang="ru-RU" smtClean="0"/>
              <a:t>по точкам ( </a:t>
            </a:r>
            <a:r>
              <a:rPr lang="ru-RU" dirty="0" smtClean="0"/>
              <a:t>распечатать листочек с геометрическими фигурами)</a:t>
            </a:r>
            <a:endParaRPr lang="ru-RU" dirty="0"/>
          </a:p>
        </p:txBody>
      </p:sp>
      <p:pic>
        <p:nvPicPr>
          <p:cNvPr id="23554" name="Picture 2" descr="https://www.ixtira.tv/wp-content/uploads/2017/05/s985320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85926"/>
            <a:ext cx="5072074" cy="5072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Молодец!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64305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Цель: вспомнить геометрические фигуры и их свойства.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458200" cy="9144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Тема: Геометрические фигуры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9715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 для ребенка.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Рассмотри внимательно рисунок . На нем нарисованы геометрические фигуры. Ты знаешь как они называются? Назови их. Сосчитай, сколько нарисовано треугольников? Сосчитай  сколько красных овалов нарисовано?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071678"/>
            <a:ext cx="1000132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072198" y="2143116"/>
            <a:ext cx="1928826" cy="85725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4572008"/>
            <a:ext cx="1143008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643174" y="2143116"/>
            <a:ext cx="1143008" cy="121444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715140" y="3786190"/>
            <a:ext cx="1214446" cy="12858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42910" y="4714884"/>
            <a:ext cx="1428760" cy="150019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000628" y="2571744"/>
            <a:ext cx="1214446" cy="1714512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357422" y="3857628"/>
            <a:ext cx="928694" cy="857256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643570" y="4929198"/>
            <a:ext cx="1285884" cy="1071570"/>
          </a:xfrm>
          <a:prstGeom prst="triangl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4143372" y="1714488"/>
            <a:ext cx="1071570" cy="928694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500298" y="5429264"/>
            <a:ext cx="1285884" cy="57150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5400000">
            <a:off x="7500958" y="5500702"/>
            <a:ext cx="135732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714480" y="2214554"/>
            <a:ext cx="714380" cy="1714512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9058" y="3500438"/>
            <a:ext cx="785818" cy="7858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 </a:t>
            </a:r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57158" y="1857364"/>
            <a:ext cx="1428760" cy="107157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000232" y="1785926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- 4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57224" y="3643314"/>
            <a:ext cx="571504" cy="17859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85918" y="4143380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- 2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143504" y="1928802"/>
            <a:ext cx="50006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 для ребенка: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каких геометрических фигур состоит дом?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43174" y="3286124"/>
            <a:ext cx="3429024" cy="30718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643174" y="1643050"/>
            <a:ext cx="3429024" cy="1643074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86182" y="4214818"/>
            <a:ext cx="1143008" cy="11430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00826" y="4786322"/>
            <a:ext cx="4191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929454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358082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786710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214546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785918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57290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28662" y="4786322"/>
            <a:ext cx="42862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643174" y="6000768"/>
            <a:ext cx="633418" cy="366714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286116" y="6000768"/>
            <a:ext cx="785818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071934" y="6000768"/>
            <a:ext cx="714380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786314" y="6000768"/>
            <a:ext cx="64294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429256" y="6000768"/>
            <a:ext cx="633418" cy="36671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286116" y="6000768"/>
            <a:ext cx="633418" cy="36671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686800" cy="104297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 для ребенка.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Найди недостающую фигуру </a:t>
            </a: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14414" y="1428736"/>
          <a:ext cx="7143801" cy="4929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1267"/>
                <a:gridCol w="2381267"/>
                <a:gridCol w="2381267"/>
              </a:tblGrid>
              <a:tr h="16430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8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Овал 3"/>
          <p:cNvSpPr/>
          <p:nvPr/>
        </p:nvSpPr>
        <p:spPr>
          <a:xfrm>
            <a:off x="1643042" y="1643050"/>
            <a:ext cx="1214446" cy="11430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4000496" y="1571612"/>
            <a:ext cx="1357322" cy="1143008"/>
          </a:xfrm>
          <a:prstGeom prst="triangl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643702" y="1714488"/>
            <a:ext cx="121444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43042" y="3214686"/>
            <a:ext cx="1357322" cy="11430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00496" y="3286124"/>
            <a:ext cx="1214446" cy="10715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572264" y="3357562"/>
            <a:ext cx="1214446" cy="11430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85918" y="5000636"/>
            <a:ext cx="1214446" cy="10715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214810" y="4857760"/>
            <a:ext cx="121444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Ответ: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4" y="1428736"/>
          <a:ext cx="7143801" cy="4929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1267"/>
                <a:gridCol w="2381267"/>
                <a:gridCol w="2381267"/>
              </a:tblGrid>
              <a:tr h="16430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643042" y="1643050"/>
            <a:ext cx="1214446" cy="11430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500826" y="3357562"/>
            <a:ext cx="1214446" cy="11430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000496" y="1571612"/>
            <a:ext cx="1357322" cy="114300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714480" y="3214686"/>
            <a:ext cx="1357322" cy="11430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500826" y="4929198"/>
            <a:ext cx="1357322" cy="1143008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429388" y="1643050"/>
            <a:ext cx="121444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00496" y="3286124"/>
            <a:ext cx="1214446" cy="10715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85918" y="5000636"/>
            <a:ext cx="1214446" cy="10715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143372" y="4929198"/>
            <a:ext cx="121444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 для ребенка: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Продолжи цепочку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0" y="1571612"/>
            <a:ext cx="1214446" cy="1000132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1571612"/>
            <a:ext cx="107157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9058" y="1500174"/>
            <a:ext cx="1143008" cy="11430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00100" y="2000240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071802" y="2071678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Равнобедренный треугольник 11"/>
          <p:cNvSpPr/>
          <p:nvPr/>
        </p:nvSpPr>
        <p:spPr>
          <a:xfrm>
            <a:off x="2857488" y="3357562"/>
            <a:ext cx="1214446" cy="1000132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143504" y="2000240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715140" y="2000240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5357818" y="4929198"/>
            <a:ext cx="1143008" cy="11430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643438" y="3429000"/>
            <a:ext cx="107157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857224" y="3643314"/>
            <a:ext cx="1071570" cy="10001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6643702" y="3071810"/>
            <a:ext cx="1214446" cy="100013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00034" y="5500702"/>
            <a:ext cx="1071570" cy="100013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7572396" y="5214950"/>
            <a:ext cx="1143008" cy="11430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3000364" y="5072074"/>
            <a:ext cx="1214446" cy="1000132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0" y="1643050"/>
            <a:ext cx="1214446" cy="1000132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00100" y="2143116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928794" y="1571612"/>
            <a:ext cx="107157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000364" y="2143116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3786182" y="1571612"/>
            <a:ext cx="1143008" cy="11430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000628" y="2143116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Равнобедренный треугольник 8"/>
          <p:cNvSpPr/>
          <p:nvPr/>
        </p:nvSpPr>
        <p:spPr>
          <a:xfrm>
            <a:off x="5643570" y="1571612"/>
            <a:ext cx="1214446" cy="1000132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643702" y="2071678"/>
            <a:ext cx="785818" cy="7144"/>
          </a:xfrm>
          <a:prstGeom prst="line">
            <a:avLst/>
          </a:prstGeom>
          <a:ln w="476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7500958" y="1571612"/>
            <a:ext cx="107157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</TotalTime>
  <Words>137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Филиал МБДОУ - детского сада «Детство» детский сад №10 </vt:lpstr>
      <vt:lpstr>Цель: вспомнить геометрические фигуры и их свойства.</vt:lpstr>
      <vt:lpstr>Текст для ребенка. Рассмотри внимательно рисунок . На нем нарисованы геометрические фигуры. Ты знаешь как они называются? Назови их. Сосчитай, сколько нарисовано треугольников? Сосчитай  сколько красных овалов нарисовано? </vt:lpstr>
      <vt:lpstr>Ответ: </vt:lpstr>
      <vt:lpstr>Текст для ребенка: Из каких геометрических фигур состоит дом?</vt:lpstr>
      <vt:lpstr>Текст для ребенка. Найди недостающую фигуру </vt:lpstr>
      <vt:lpstr>Ответ:  </vt:lpstr>
      <vt:lpstr>Текст для ребенка: Продолжи цепочку</vt:lpstr>
      <vt:lpstr>Ответ:</vt:lpstr>
      <vt:lpstr>С помощью счетных палочек выложи рисунок.</vt:lpstr>
      <vt:lpstr>Обведи геометрические фигуры по точкам ( распечатать листочек с геометрическими фигурами)</vt:lpstr>
      <vt:lpstr>Молодец!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Цель: вспомнить геометрические фигуры их свойства.</dc:title>
  <dc:creator>Корпорация</dc:creator>
  <cp:lastModifiedBy>Корпорация</cp:lastModifiedBy>
  <cp:revision>10</cp:revision>
  <dcterms:created xsi:type="dcterms:W3CDTF">2020-04-19T10:21:02Z</dcterms:created>
  <dcterms:modified xsi:type="dcterms:W3CDTF">2020-04-22T08:53:00Z</dcterms:modified>
</cp:coreProperties>
</file>