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3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086" y="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ACDC7-13B0-442D-A19B-4A366AEA93B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467FE03-D911-42D4-BBFB-B1B73DE246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ACDC7-13B0-442D-A19B-4A366AEA93B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FE03-D911-42D4-BBFB-B1B73DE246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ACDC7-13B0-442D-A19B-4A366AEA93B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FE03-D911-42D4-BBFB-B1B73DE246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ACDC7-13B0-442D-A19B-4A366AEA93B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467FE03-D911-42D4-BBFB-B1B73DE246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ACDC7-13B0-442D-A19B-4A366AEA93B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FE03-D911-42D4-BBFB-B1B73DE246A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ACDC7-13B0-442D-A19B-4A366AEA93B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FE03-D911-42D4-BBFB-B1B73DE246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ACDC7-13B0-442D-A19B-4A366AEA93B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467FE03-D911-42D4-BBFB-B1B73DE246A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ACDC7-13B0-442D-A19B-4A366AEA93B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FE03-D911-42D4-BBFB-B1B73DE246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ACDC7-13B0-442D-A19B-4A366AEA93B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FE03-D911-42D4-BBFB-B1B73DE246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ACDC7-13B0-442D-A19B-4A366AEA93B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FE03-D911-42D4-BBFB-B1B73DE246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ACDC7-13B0-442D-A19B-4A366AEA93B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67FE03-D911-42D4-BBFB-B1B73DE246A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22ACDC7-13B0-442D-A19B-4A366AEA93BE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467FE03-D911-42D4-BBFB-B1B73DE246A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Филиал МБДОУ - детского сада «Детство» детский сад №10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Конспект НОД по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Изобразительной деятельности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«Лепка «Белочка»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старшей группы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№ 2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Кравченко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Кристина Владимировна</a:t>
            </a:r>
          </a:p>
          <a:p>
            <a:pPr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7. Из  оранжевого пластилина катаем по два шарика, Расплющиваем шарики в форме треугольников. </a:t>
            </a:r>
            <a:endParaRPr lang="ru-RU" dirty="0"/>
          </a:p>
        </p:txBody>
      </p:sp>
      <p:pic>
        <p:nvPicPr>
          <p:cNvPr id="7170" name="Picture 2" descr="C:\Users\Корпорация\Desktop\Новая папка (6)\nAqNpKr1Gn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00259"/>
            <a:ext cx="3643306" cy="4857741"/>
          </a:xfrm>
          <a:prstGeom prst="rect">
            <a:avLst/>
          </a:prstGeom>
          <a:noFill/>
        </p:spPr>
      </p:pic>
      <p:pic>
        <p:nvPicPr>
          <p:cNvPr id="7171" name="Picture 3" descr="C:\Users\Корпорация\Desktop\Новая папка (6)\apggU61iM2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4906406" y="2620405"/>
            <a:ext cx="4842965" cy="36322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8. На голову крепим изготовленные ушки. </a:t>
            </a:r>
            <a:endParaRPr lang="ru-RU" dirty="0"/>
          </a:p>
        </p:txBody>
      </p:sp>
      <p:pic>
        <p:nvPicPr>
          <p:cNvPr id="8194" name="Picture 2" descr="C:\Users\Корпорация\Desktop\Новая папка (6)\kTkjxOVnTV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1714464"/>
            <a:ext cx="3857652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9. Голову крепим к туловищу.</a:t>
            </a:r>
            <a:endParaRPr lang="ru-RU" dirty="0"/>
          </a:p>
        </p:txBody>
      </p:sp>
      <p:pic>
        <p:nvPicPr>
          <p:cNvPr id="9218" name="Picture 2" descr="C:\Users\Корпорация\Desktop\Новая папка (6)\57Ycd1fk2h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1428713"/>
            <a:ext cx="4071966" cy="54292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10. из черного пластилина скатываем маленький шарик, который будет носом. Так же из черного пластилина катаем маленькие шарики для глаз.</a:t>
            </a:r>
            <a:endParaRPr lang="ru-RU" dirty="0"/>
          </a:p>
        </p:txBody>
      </p:sp>
      <p:pic>
        <p:nvPicPr>
          <p:cNvPr id="10242" name="Picture 2" descr="C:\Users\Корпорация\Desktop\Новая папка (6)\qfYuqtGYaY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2190718"/>
            <a:ext cx="3500462" cy="46672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60"/>
            <a:ext cx="8686800" cy="84124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11. Из оранжевого пластилина формируем заостренную с двух сторон полоску. На один конец полоски добавляем белого цвета, это будет хвост белочки.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1266" name="Picture 2" descr="C:\Users\Корпорация\Desktop\Новая папка (6)\4o9fkLNFHE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2349576"/>
            <a:ext cx="3381318" cy="45084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Корпорация\Desktop\Новая папка (6)\RnbhnICac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500" y="0"/>
            <a:ext cx="5143500" cy="6858000"/>
          </a:xfrm>
          <a:prstGeom prst="rect">
            <a:avLst/>
          </a:prstGeom>
          <a:noFill/>
        </p:spPr>
      </p:pic>
      <p:pic>
        <p:nvPicPr>
          <p:cNvPr id="12291" name="Picture 3" descr="C:\Users\Корпорация\Desktop\Новая папка (6)\tTKIa0dLyb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14350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Молодец!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2"/>
            <a:ext cx="8458200" cy="1222375"/>
          </a:xfrm>
        </p:spPr>
        <p:txBody>
          <a:bodyPr/>
          <a:lstStyle/>
          <a:p>
            <a:pPr algn="ctr"/>
            <a:r>
              <a:rPr lang="ru-RU" b="1" dirty="0" smtClean="0"/>
              <a:t>Лепка «Белочка»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85720" y="1500174"/>
            <a:ext cx="86439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Цель: Закреплять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умение детей лепить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зверька, передавая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его характерные особенности (маленькое тело, заострение мордочка, острые ушки), позу (белочка сидит на задних лапках Отрабатывать приемы лепки пальцами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прищипывание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оттягивание.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Материалы: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пластилин, доска для лепки, стека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C:\Users\Корпорация\Desktop\Новая папка (6)\tTKIa0dLyb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1714465"/>
            <a:ext cx="3857652" cy="51435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1. Из оранжевого пластилина катаем два шарика, побольше для тела, поменьше для головы. </a:t>
            </a:r>
            <a:endParaRPr lang="ru-RU" dirty="0"/>
          </a:p>
        </p:txBody>
      </p:sp>
      <p:pic>
        <p:nvPicPr>
          <p:cNvPr id="1026" name="Picture 2" descr="C:\Users\Корпорация\Desktop\Новая папка (6)\7-shMhT6qY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1142984"/>
            <a:ext cx="4071948" cy="5429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2. Шарик побольше вытягиваем в форме капельки.</a:t>
            </a:r>
            <a:endParaRPr lang="ru-RU" dirty="0"/>
          </a:p>
        </p:txBody>
      </p:sp>
      <p:pic>
        <p:nvPicPr>
          <p:cNvPr id="2050" name="Picture 2" descr="C:\Users\Корпорация\Desktop\Новая папка (6)\lOHuFHHtEc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1523962"/>
            <a:ext cx="4000528" cy="53340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3. Для задних лапок катаем два шарика побольше и два шарика поменьше.</a:t>
            </a:r>
            <a:endParaRPr lang="ru-RU" dirty="0"/>
          </a:p>
        </p:txBody>
      </p:sp>
      <p:pic>
        <p:nvPicPr>
          <p:cNvPr id="3076" name="Picture 4" descr="C:\Users\Корпорация\Desktop\Новая папка (6)\_r1Jo7kn6F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714488"/>
            <a:ext cx="6858016" cy="5143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4. Шарики катаем в форме конусов. </a:t>
            </a:r>
            <a:endParaRPr lang="ru-RU" dirty="0"/>
          </a:p>
        </p:txBody>
      </p:sp>
      <p:pic>
        <p:nvPicPr>
          <p:cNvPr id="4098" name="Picture 2" descr="C:\Users\Корпорация\Desktop\Новая папка (6)\TaRGiK3fL_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785926"/>
            <a:ext cx="6762764" cy="50720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5. Крепим лапки к туловищу.</a:t>
            </a:r>
            <a:endParaRPr lang="ru-RU" dirty="0"/>
          </a:p>
        </p:txBody>
      </p:sp>
      <p:pic>
        <p:nvPicPr>
          <p:cNvPr id="5122" name="Picture 2" descr="C:\Users\Корпорация\Desktop\Новая папка (6)\Rl6UXKq4sJ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1238211"/>
            <a:ext cx="4214842" cy="56197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686800" cy="84124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6.Оранжевый шарик, который мы катали вначале немного вытягиваем, и из белого пластилина крепим небольшие глаза. </a:t>
            </a:r>
            <a:endParaRPr lang="ru-RU" dirty="0"/>
          </a:p>
        </p:txBody>
      </p:sp>
      <p:pic>
        <p:nvPicPr>
          <p:cNvPr id="6147" name="Picture 3" descr="C:\Users\Корпорация\Desktop\Новая папка (6)\gQKVI-HR-k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2857496"/>
            <a:ext cx="5334005" cy="4000504"/>
          </a:xfrm>
          <a:prstGeom prst="rect">
            <a:avLst/>
          </a:prstGeom>
          <a:noFill/>
        </p:spPr>
      </p:pic>
      <p:pic>
        <p:nvPicPr>
          <p:cNvPr id="6148" name="Picture 4" descr="C:\Users\Корпорация\Desktop\Новая папка (6)\LDZzH5P-nA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9994" y="2857496"/>
            <a:ext cx="5334006" cy="4000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54</TotalTime>
  <Words>200</Words>
  <Application>Microsoft Office PowerPoint</Application>
  <PresentationFormat>Экран (4:3)</PresentationFormat>
  <Paragraphs>23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Филиал МБДОУ - детского сада «Детство» детский сад №10 </vt:lpstr>
      <vt:lpstr>Лепка «Белочка»</vt:lpstr>
      <vt:lpstr>Материалы: пластилин, доска для лепки, стека </vt:lpstr>
      <vt:lpstr>1. Из оранжевого пластилина катаем два шарика, побольше для тела, поменьше для головы. </vt:lpstr>
      <vt:lpstr>2. Шарик побольше вытягиваем в форме капельки.</vt:lpstr>
      <vt:lpstr>3. Для задних лапок катаем два шарика побольше и два шарика поменьше.</vt:lpstr>
      <vt:lpstr>4. Шарики катаем в форме конусов. </vt:lpstr>
      <vt:lpstr>5. Крепим лапки к туловищу.</vt:lpstr>
      <vt:lpstr>6.Оранжевый шарик, который мы катали вначале немного вытягиваем, и из белого пластилина крепим небольшие глаза. </vt:lpstr>
      <vt:lpstr>7. Из  оранжевого пластилина катаем по два шарика, Расплющиваем шарики в форме треугольников. </vt:lpstr>
      <vt:lpstr>8. На голову крепим изготовленные ушки. </vt:lpstr>
      <vt:lpstr>9. Голову крепим к туловищу.</vt:lpstr>
      <vt:lpstr>10. из черного пластилина скатываем маленький шарик, который будет носом. Так же из черного пластилина катаем маленькие шарики для глаз.</vt:lpstr>
      <vt:lpstr>11. Из оранжевого пластилина формируем заостренную с двух сторон полоску. На один конец полоски добавляем белого цвета, это будет хвост белочки.  </vt:lpstr>
      <vt:lpstr>Слайд 15</vt:lpstr>
      <vt:lpstr>Молодец!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Лепка «Белочка грызет орешки»</dc:title>
  <dc:creator>Корпорация</dc:creator>
  <cp:lastModifiedBy>Корпорация</cp:lastModifiedBy>
  <cp:revision>7</cp:revision>
  <dcterms:created xsi:type="dcterms:W3CDTF">2020-04-19T11:58:06Z</dcterms:created>
  <dcterms:modified xsi:type="dcterms:W3CDTF">2020-04-22T08:50:04Z</dcterms:modified>
</cp:coreProperties>
</file>