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8" r:id="rId4"/>
    <p:sldId id="259" r:id="rId5"/>
    <p:sldId id="262" r:id="rId6"/>
    <p:sldId id="267" r:id="rId7"/>
    <p:sldId id="260" r:id="rId8"/>
    <p:sldId id="263" r:id="rId9"/>
    <p:sldId id="261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7E731-834E-4530-B6C0-341455C530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246486-6D38-4DF9-85CF-CD53FB8285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Конспект НОД по </a:t>
            </a:r>
            <a:r>
              <a:rPr lang="ru-RU" b="1" dirty="0" smtClean="0"/>
              <a:t> Конструированию </a:t>
            </a:r>
          </a:p>
          <a:p>
            <a:pPr algn="ctr"/>
            <a:r>
              <a:rPr lang="ru-RU" b="1" dirty="0" smtClean="0"/>
              <a:t>«Складывание лисички»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старшей группы 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Кравченко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Кристина Владимировна</a:t>
            </a:r>
          </a:p>
          <a:p>
            <a:pPr algn="ctr"/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>
            <a:normAutofit fontScale="9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Филиал МБДОУ - детского сада «Детство» детский сад №10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Поделку переверните на другую сторону.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рпорация\Desktop\Новая папка (8)\ZAGM3cmQI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047710"/>
            <a:ext cx="4357718" cy="581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0818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Мордочка лисички готова. Нарисуйте на ней носик и прищуренные глазки.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avatars.mds.yandex.net/get-zen_doc/108872/pub_5adc9a792394df4cc9bf0ac3_5adc9a9ca815f1636e592b71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893605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70"/>
            <a:ext cx="9144000" cy="135732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занятия: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Складывание лисички.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из квадрата бумаги складывать мордочку лисы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Материал: квадрат бумаги оранжевого цвета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Рыжая хозяюшка из лесу пришла,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кур пересчитала и с собой унесла.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zen_doc/108872/pub_5adc9a792394df4cc9bf0ac3_5adc9a9ca815f1636e592b71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076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1.Берем квадратный лист бумаги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орпорация\Desktop\Новая папка (8)\t1EjvnrVf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49" y="1785927"/>
            <a:ext cx="3804055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2247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Сложите его по диагонали пополам. Сгиб должен располагаться снизу.</a:t>
            </a:r>
            <a:endParaRPr lang="ru-RU" dirty="0"/>
          </a:p>
        </p:txBody>
      </p:sp>
      <p:pic>
        <p:nvPicPr>
          <p:cNvPr id="29698" name="Picture 2" descr="C:\Users\Корпорация\Desktop\Новая папка (8)\pjHWHLJ_T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95483" y="2524096"/>
            <a:ext cx="4953033" cy="371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Согните заготовку пополам и снова разверните. Сгиб вам понадобится лишь как ориентир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Корпорация\Desktop\Новая папка (8)\LZhj2QOH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40766" y="2488399"/>
            <a:ext cx="5048287" cy="378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058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Верхний уголок треугольника загните книзу, соединив его с основанием.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Корпорация\Desktop\Новая папка (8)\t5L7tfmC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45451" y="2274061"/>
            <a:ext cx="523878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Корпорация\Desktop\Новая папка (8)\oxIbFfgGR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5257" y="2774166"/>
            <a:ext cx="4667239" cy="3500429"/>
          </a:xfrm>
          <a:prstGeom prst="rect">
            <a:avLst/>
          </a:prstGeom>
          <a:noFill/>
        </p:spPr>
      </p:pic>
      <p:pic>
        <p:nvPicPr>
          <p:cNvPr id="5122" name="Picture 2" descr="C:\Users\Корпорация\Desktop\Новая папка (8)\UsNQGl4Ny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72" y="2143116"/>
            <a:ext cx="3536164" cy="4714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Чтобы сделать лисичке ушки, боковые стороны фигуры загните кверху, но так, чтобы они смотрели слегка в стороны, и между ними образовался просвет.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131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Филиал МБДОУ - детского сада «Детство» детский сад №10 </vt:lpstr>
      <vt:lpstr>Тема занятия: Складывание лисички. Цель: учить детей из квадрата бумаги складывать мордочку лисы Материал: квадрат бумаги оранжевого цвета </vt:lpstr>
      <vt:lpstr>Загадка  Рыжая хозяюшка из лесу пришла, Всех кур пересчитала и с собой унесла.</vt:lpstr>
      <vt:lpstr>Слайд 4</vt:lpstr>
      <vt:lpstr>1.Берем квадратный лист бумаги</vt:lpstr>
      <vt:lpstr>2. Сложите его по диагонали пополам. Сгиб должен располагаться снизу.</vt:lpstr>
      <vt:lpstr>3. Согните заготовку пополам и снова разверните. Сгиб вам понадобится лишь как ориентир</vt:lpstr>
      <vt:lpstr>4. Верхний уголок треугольника загните книзу, соединив его с основанием.</vt:lpstr>
      <vt:lpstr>Слайд 9</vt:lpstr>
      <vt:lpstr>6. Поделку переверните на другую сторону.</vt:lpstr>
      <vt:lpstr>7. Мордочка лисички готова. Нарисуйте на ней носик и прищуренные глазки.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«Конструирование из бумаги»</dc:title>
  <dc:creator>Корпорация</dc:creator>
  <cp:lastModifiedBy>Корпорация</cp:lastModifiedBy>
  <cp:revision>13</cp:revision>
  <dcterms:created xsi:type="dcterms:W3CDTF">2020-04-19T13:22:30Z</dcterms:created>
  <dcterms:modified xsi:type="dcterms:W3CDTF">2020-04-22T08:47:41Z</dcterms:modified>
</cp:coreProperties>
</file>